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E3D7C27-69C4-4E12-A8B0-204AD1B6A722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D1738B3-C15F-45C3-A738-1774D1D7E8E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Интеграция данных в рамках СППР из различных источников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Структурная </a:t>
            </a:r>
            <a:r>
              <a:rPr lang="en-US" sz="4000" dirty="0" err="1" smtClean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схема</a:t>
            </a:r>
            <a:r>
              <a:rPr lang="en-US" sz="4000" dirty="0" smtClean="0">
                <a:solidFill>
                  <a:schemeClr val="bg1"/>
                </a:solidFill>
                <a:latin typeface="Comic Sans MS"/>
                <a:ea typeface="Comic Sans MS"/>
                <a:cs typeface="Comic Sans MS"/>
                <a:sym typeface="Comic Sans MS"/>
              </a:rPr>
              <a:t> СППР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Google Shape;152;p14"/>
          <p:cNvPicPr preferRelativeResize="0">
            <a:picLocks noGrp="1"/>
          </p:cNvPicPr>
          <p:nvPr>
            <p:ph idx="1"/>
          </p:nvPr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357158" y="1571612"/>
            <a:ext cx="8143931" cy="4572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3200"/>
              <a:buNone/>
            </a:pP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По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характеру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поддержки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решений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Comic Sans MS"/>
              <a:cs typeface="Times New Roman" pitchFamily="18" charset="0"/>
              <a:sym typeface="Comic Sans MS"/>
            </a:endParaRPr>
          </a:p>
          <a:p>
            <a:pPr marL="342900" lvl="0" indent="-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3200"/>
              <a:buNone/>
            </a:pPr>
            <a:endParaRPr lang="ru-RU" sz="2800" dirty="0" smtClean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lvl="0" indent="-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32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1)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СППР специального назначения, которые ориентированы на решение определенного класса задач;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90000"/>
              </a:lnSpc>
              <a:spcBef>
                <a:spcPts val="1600"/>
              </a:spcBef>
              <a:buClr>
                <a:schemeClr val="dk1"/>
              </a:buClr>
              <a:buSzPts val="32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2)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универсальные СППР, которые обеспечивают возможность быстрой настройки системы на конкретную задачу.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Классификация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и </a:t>
            </a:r>
            <a:r>
              <a:rPr lang="en-US" sz="40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типы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СППР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По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характеру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взаимодействия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пользователя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и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Comic Sans MS"/>
              <a:cs typeface="Times New Roman" pitchFamily="18" charset="0"/>
              <a:sym typeface="Comic Sans MS"/>
            </a:endParaRPr>
          </a:p>
          <a:p>
            <a:pPr marL="342900" lvl="0" indent="-342900">
              <a:lnSpc>
                <a:spcPct val="90000"/>
              </a:lnSpc>
              <a:spcBef>
                <a:spcPts val="1200"/>
              </a:spcBef>
              <a:buClr>
                <a:schemeClr val="dk1"/>
              </a:buClr>
              <a:buSzPts val="24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1)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системы, в которых пользователь активен и является инициатором диалога;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90000"/>
              </a:lnSpc>
              <a:spcBef>
                <a:spcPts val="1200"/>
              </a:spcBef>
              <a:buClr>
                <a:schemeClr val="dk1"/>
              </a:buClr>
              <a:buSzPts val="24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2)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системы, характеризующиеся последовательной передачей управления от пользователя к системе и наоборот.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По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наличию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и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характеру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базы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данных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Comic Sans MS"/>
              <a:cs typeface="Times New Roman" pitchFamily="18" charset="0"/>
              <a:sym typeface="Comic Sans MS"/>
            </a:endParaRPr>
          </a:p>
          <a:p>
            <a:pPr marL="342900" lvl="0" indent="-34290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28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1)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системы, не предусматривающие каких-либо способов накопления и хранения информации;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28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2)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системы, имеющие базу данных или совокупность файлов для сбора, накопления и выдачи информации;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90000"/>
              </a:lnSpc>
              <a:spcBef>
                <a:spcPts val="1400"/>
              </a:spcBef>
              <a:buClr>
                <a:schemeClr val="dk1"/>
              </a:buClr>
              <a:buSzPts val="28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3)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системы, имеющие развитые системы управления базами данных (СУБД).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В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зависимости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от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функционального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наполнения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интерфейса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системы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ea typeface="Comic Sans MS"/>
              <a:cs typeface="Times New Roman" pitchFamily="18" charset="0"/>
              <a:sym typeface="Comic Sans MS"/>
            </a:endParaRPr>
          </a:p>
          <a:p>
            <a:pPr marL="342900" lvl="0" indent="-342900">
              <a:spcBef>
                <a:spcPts val="0"/>
              </a:spcBef>
              <a:buClr>
                <a:schemeClr val="dk1"/>
              </a:buClr>
              <a:buSzPts val="3200"/>
              <a:buNone/>
            </a:pPr>
            <a:r>
              <a:rPr lang="ru-RU" sz="2800" dirty="0" smtClean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1)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EIS - системы,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1600"/>
              </a:spcBef>
              <a:buClr>
                <a:schemeClr val="dk1"/>
              </a:buClr>
              <a:buSzPts val="3200"/>
              <a:buNone/>
            </a:pPr>
            <a:r>
              <a:rPr lang="ru-RU" sz="2800" dirty="0" smtClean="0">
                <a:solidFill>
                  <a:schemeClr val="dk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2) 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DSS - системы.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  <a:buSzPts val="2800"/>
              <a:buFont typeface="Comic Sans MS"/>
              <a:buChar char="•"/>
            </a:pPr>
            <a:r>
              <a:rPr lang="ru-RU" sz="24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Это информационные системы руководства предприятия.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560"/>
              </a:spcBef>
              <a:buClr>
                <a:schemeClr val="dk1"/>
              </a:buClr>
              <a:buSzPts val="2800"/>
              <a:buFont typeface="Comic Sans MS"/>
              <a:buChar char="•"/>
            </a:pPr>
            <a:r>
              <a:rPr lang="ru-RU" sz="24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Ориентированы на неподготовленных пользователей, имеют упрощенный интерфейс, базовый набор возможностей, фиксированные формы представления информации.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EIS (Execution Information System)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Это полнофункциональные системы анализа и исследования данных, которые рассчитаны на подготовленных пользователей, имеющих знания в предметной области и обладающих компьютерной грамотностью.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DSS (Decision Support System)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  <a:buSzPts val="2800"/>
              <a:buFont typeface="Comic Sans MS"/>
              <a:buChar char="•"/>
            </a:pPr>
            <a:r>
              <a:rPr lang="ru-RU" sz="24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могут функционировать параллельно,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1400"/>
              </a:spcBef>
              <a:buClr>
                <a:schemeClr val="dk1"/>
              </a:buClr>
              <a:buSzPts val="2800"/>
              <a:buFont typeface="Comic Sans MS"/>
              <a:buChar char="•"/>
            </a:pPr>
            <a:r>
              <a:rPr lang="ru-RU" sz="24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разделять общие данные и/или сервисы,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1400"/>
              </a:spcBef>
              <a:buClr>
                <a:schemeClr val="dk1"/>
              </a:buClr>
              <a:buSzPts val="2800"/>
              <a:buFont typeface="Comic Sans MS"/>
              <a:buChar char="•"/>
            </a:pPr>
            <a:r>
              <a:rPr lang="ru-RU" sz="24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предоставлять свою функциональность как высшему руководству, так и специалистам аналитических отделов организаций.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EIS и DSS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Интеграция данных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–  это процесс объединения данных, находящихся в различных разнородных источниках,  в единственном физическом источнике или обеспечение единого унифицированного интерфейса для некоторой совокупности источников (без физического объединения данных путем копирования информации).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Интеграция данных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2060"/>
              </a:buClr>
              <a:buSzPct val="100000"/>
              <a:buFont typeface="Wingdings" pitchFamily="2" charset="2"/>
              <a:buChar char="§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Физический уровень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Данные из различных источников преобразуются к единому формату и сохраняются в одном источнике.</a:t>
            </a:r>
          </a:p>
          <a:p>
            <a:pPr>
              <a:spcBef>
                <a:spcPts val="1800"/>
              </a:spcBef>
              <a:buClr>
                <a:srgbClr val="002060"/>
              </a:buClr>
              <a:buSzPct val="100000"/>
              <a:buFont typeface="Wingdings" pitchFamily="2" charset="2"/>
              <a:buChar char="§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Логический уровень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Данные физически размещаются в своих источниках, доступ к ним осуществляется на основе некоторой глобальной схемы, отражающей требуемое совместное представление.</a:t>
            </a:r>
          </a:p>
          <a:p>
            <a:pPr>
              <a:spcBef>
                <a:spcPts val="1800"/>
              </a:spcBef>
              <a:buClr>
                <a:srgbClr val="002060"/>
              </a:buClr>
              <a:buSzPct val="100000"/>
              <a:buFont typeface="Wingdings" pitchFamily="2" charset="2"/>
              <a:buChar char="§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Семантический уровень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Обеспечивается поддержка единого представления данных с учетом их семантических свойств в контексте единой онтологии предметной области.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Уровни интеграции данных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002060"/>
              </a:buClr>
              <a:buSzPct val="100000"/>
              <a:buFont typeface="Wingdings" pitchFamily="2" charset="2"/>
              <a:buChar char="§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Виртуальный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Реализуется с помощью механизма доступа: при выполнении запроса пользователя формируется требуемое представление данных непосредственно из источников.</a:t>
            </a:r>
          </a:p>
          <a:p>
            <a:pPr lvl="1">
              <a:spcBef>
                <a:spcPts val="60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Наиболее эффективен, если источники являются динамически обновляемыми.</a:t>
            </a:r>
          </a:p>
          <a:p>
            <a:pPr>
              <a:spcBef>
                <a:spcPts val="1800"/>
              </a:spcBef>
              <a:buClr>
                <a:srgbClr val="002060"/>
              </a:buClr>
              <a:buSzPct val="100000"/>
              <a:buFont typeface="Wingdings" pitchFamily="2" charset="2"/>
              <a:buChar char="§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Материализованный (актуальный)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Формируется полное физическое представление данных, сосуществующее с источниками, на основе которых получено.</a:t>
            </a:r>
          </a:p>
          <a:p>
            <a:pPr lvl="1">
              <a:spcBef>
                <a:spcPts val="600"/>
              </a:spcBef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Используется в хранилищах и оперативных складах данных, когда они существуют вместе с источниками.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Способы интеграции данных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поддержки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принятия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СППР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— это класс информационных систем, которые обеспечивают руководителей различных уровней знаниями и информацией, позволяющими принимать более обоснованные и правильные управленческие решения в различных сферах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поддержки принятия решения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СППР • Это системы, предоставляющие такие возможности, как: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наглядность форм представления информации,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быстрота получения новых видов отчетности,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возможность анализа текущих и исторических данных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accent3"/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задача СППР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предоставить аналитикам инструмент для выполнения анализа данных. Необходимо отметить, что для эффективного использования СППР ее пользователь-аналитик должен обладать соответствующей квалификацией. </a:t>
            </a:r>
          </a:p>
          <a:p>
            <a:pPr>
              <a:buClr>
                <a:schemeClr val="accent3"/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не генерирует правильные решения, а только предоставляет аналитику данные в соответствующем виде (отчеты, таблицы, графики и т. п.) для изучения и анализа.</a:t>
            </a:r>
          </a:p>
          <a:p>
            <a:pPr>
              <a:buClr>
                <a:schemeClr val="accent3"/>
              </a:buClr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СППР решают три основные задачи: сбор, хранение и анализ хранимой информации.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Системы поддержки принятия решений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СППР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Основные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компоненты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СППР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Bef>
                <a:spcPts val="0"/>
              </a:spcBef>
              <a:buClr>
                <a:schemeClr val="dk1"/>
              </a:buClr>
              <a:buSzPts val="3600"/>
              <a:buFont typeface="Comic Sans MS"/>
              <a:buChar char="•"/>
            </a:pP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Хранилище данных;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ts val="1800"/>
              </a:spcBef>
              <a:buClr>
                <a:schemeClr val="dk1"/>
              </a:buClr>
              <a:buSzPts val="3600"/>
              <a:buFont typeface="Comic Sans MS"/>
              <a:buChar char="•"/>
            </a:pP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Аналитические средства.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Хранилище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данных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-Это единая среда хранения корпоративных данных, оптимизированных для выполнения аналитических операций. </a:t>
            </a:r>
          </a:p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Аналитические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средства</a:t>
            </a:r>
            <a:r>
              <a:rPr lang="ru-RU" sz="2800" dirty="0" smtClean="0">
                <a:latin typeface="Times New Roman" pitchFamily="18" charset="0"/>
                <a:ea typeface="Comic Sans MS"/>
                <a:cs typeface="Times New Roman" pitchFamily="18" charset="0"/>
                <a:sym typeface="Comic Sans MS"/>
              </a:rPr>
              <a:t>-позволяют пользователю, не имеющему специальных знаний в области ИТ, осуществлять «добычу» и представление данных в терминах предметной области.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81</TotalTime>
  <Words>618</Words>
  <Application>Microsoft Office PowerPoint</Application>
  <PresentationFormat>Экран (4:3)</PresentationFormat>
  <Paragraphs>57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Comic Sans MS</vt:lpstr>
      <vt:lpstr>Constantia</vt:lpstr>
      <vt:lpstr>Times New Roman</vt:lpstr>
      <vt:lpstr>Wingdings</vt:lpstr>
      <vt:lpstr>Wingdings 2</vt:lpstr>
      <vt:lpstr>Бумажная</vt:lpstr>
      <vt:lpstr>Интеграция данных в рамках СППР из различных источников </vt:lpstr>
      <vt:lpstr>Интеграция данных</vt:lpstr>
      <vt:lpstr>Уровни интеграции данных</vt:lpstr>
      <vt:lpstr>Способы интеграции данных</vt:lpstr>
      <vt:lpstr>Система поддержки принятия решения</vt:lpstr>
      <vt:lpstr>Презентация PowerPoint</vt:lpstr>
      <vt:lpstr>Системы поддержки принятия решений - СППР</vt:lpstr>
      <vt:lpstr>Основные компоненты СППР</vt:lpstr>
      <vt:lpstr>Презентация PowerPoint</vt:lpstr>
      <vt:lpstr>Структурная схема СППР </vt:lpstr>
      <vt:lpstr>Классификация и типы СППР</vt:lpstr>
      <vt:lpstr>Презентация PowerPoint</vt:lpstr>
      <vt:lpstr>Презентация PowerPoint</vt:lpstr>
      <vt:lpstr>Презентация PowerPoint</vt:lpstr>
      <vt:lpstr>EIS (Execution Information System)</vt:lpstr>
      <vt:lpstr>DSS (Decision Support System)</vt:lpstr>
      <vt:lpstr>EIS и DSS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Интеграция данных в рамках СППР из различных источников</dc:title>
  <dc:creator>Марина</dc:creator>
  <cp:lastModifiedBy>Ляпин Александр Александрович</cp:lastModifiedBy>
  <cp:revision>24</cp:revision>
  <dcterms:created xsi:type="dcterms:W3CDTF">2022-01-06T10:43:00Z</dcterms:created>
  <dcterms:modified xsi:type="dcterms:W3CDTF">2022-02-03T06:52:07Z</dcterms:modified>
</cp:coreProperties>
</file>